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d15950a5f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d15950a5f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d13400f6b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d13400f6b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db3e2364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2db3e2364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db3e2364a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db3e2364a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db3e2364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db3e2364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d13400f6b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d13400f6b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d13400f6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d13400f6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d13400f6b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d13400f6b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d13400f6b7_0_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d13400f6b7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d13400f6b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d13400f6b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d15950a5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d15950a5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d16c67681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d16c67681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d13400f6b7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d13400f6b7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d13400f6b7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d13400f6b7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5" Type="http://schemas.openxmlformats.org/officeDocument/2006/relationships/image" Target="../media/image19.png"/><Relationship Id="rId6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jpg"/><Relationship Id="rId4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23.jpg"/><Relationship Id="rId5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fTHwnJqO5LbNlwMK4XN4MPZn9q6OFEJn/view" TargetMode="External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6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Testing of Slime Mold Algorithm Networks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Xerxes Zangeneh, Michael Yang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Choosing Node Locations</a:t>
            </a:r>
            <a:endParaRPr/>
          </a:p>
        </p:txBody>
      </p:sp>
      <p:pic>
        <p:nvPicPr>
          <p:cNvPr id="344" name="Google Shape;3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3988" y="2992100"/>
            <a:ext cx="3188015" cy="16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800" y="2992100"/>
            <a:ext cx="3188001" cy="1645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4000" y="1253675"/>
            <a:ext cx="3188001" cy="164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9798" y="1253675"/>
            <a:ext cx="3188015" cy="164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Results(Initial)</a:t>
            </a:r>
            <a:endParaRPr/>
          </a:p>
        </p:txBody>
      </p:sp>
      <p:pic>
        <p:nvPicPr>
          <p:cNvPr id="353" name="Google Shape;3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125" y="1053525"/>
            <a:ext cx="3647900" cy="354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2625" y="1053513"/>
            <a:ext cx="3540575" cy="354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Results(Cont.)</a:t>
            </a:r>
            <a:endParaRPr/>
          </a:p>
        </p:txBody>
      </p:sp>
      <p:pic>
        <p:nvPicPr>
          <p:cNvPr id="360" name="Google Shape;3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75" y="1173125"/>
            <a:ext cx="3151549" cy="324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9375" y="1702900"/>
            <a:ext cx="2614125" cy="261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43300" y="1702900"/>
            <a:ext cx="2614125" cy="261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Results(Cont.)</a:t>
            </a:r>
            <a:endParaRPr/>
          </a:p>
        </p:txBody>
      </p:sp>
      <p:sp>
        <p:nvSpPr>
          <p:cNvPr id="368" name="Google Shape;368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were able to correctly format the image into a </a:t>
            </a:r>
            <a:r>
              <a:rPr lang="en"/>
              <a:t>readable dataset by lammps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Looking at the images, there are too many atoms that make up the network connections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By changing values within the lammps script, we are able to see that the connections are actually made up of many atoms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Results(Cont.)</a:t>
            </a:r>
            <a:endParaRPr/>
          </a:p>
        </p:txBody>
      </p:sp>
      <p:pic>
        <p:nvPicPr>
          <p:cNvPr id="374" name="Google Shape;374;p26" title="NetworkMovie1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1450" y="1454500"/>
            <a:ext cx="4321100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7"/>
          <p:cNvSpPr txBox="1"/>
          <p:nvPr>
            <p:ph type="title"/>
          </p:nvPr>
        </p:nvSpPr>
        <p:spPr>
          <a:xfrm>
            <a:off x="1303800" y="598575"/>
            <a:ext cx="7030500" cy="6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</a:t>
            </a:r>
            <a:endParaRPr/>
          </a:p>
        </p:txBody>
      </p:sp>
      <p:sp>
        <p:nvSpPr>
          <p:cNvPr id="380" name="Google Shape;380;p27"/>
          <p:cNvSpPr txBox="1"/>
          <p:nvPr>
            <p:ph idx="1" type="body"/>
          </p:nvPr>
        </p:nvSpPr>
        <p:spPr>
          <a:xfrm>
            <a:off x="1303800" y="1357150"/>
            <a:ext cx="7030500" cy="31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Use a </a:t>
            </a:r>
            <a:r>
              <a:rPr lang="en" sz="2400"/>
              <a:t>higher</a:t>
            </a:r>
            <a:r>
              <a:rPr lang="en" sz="2400"/>
              <a:t> scale model of slime mold growth to scale with Wang lab work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/>
              <a:t>Find better construction mechanisms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400"/>
              <a:t>Explore other slime mold algorithms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234575"/>
            <a:ext cx="7030500" cy="32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Slime molds - Unicellular eukaryotes grouped together for expressing aneural cognition</a:t>
            </a:r>
            <a:endParaRPr sz="2100"/>
          </a:p>
          <a:p>
            <a:pPr indent="-35194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sz="2100"/>
              <a:t>Deciding direction, resource distribution, pruning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Used to mimic traffic and rail networks, and design strong network structures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Slime mold algorithm made based on meta-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heuristics, aggregate of food searching pattern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8175" y="3070125"/>
            <a:ext cx="2135825" cy="207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(cont.)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213575"/>
            <a:ext cx="7030500" cy="33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Slime molds are syncytium, like fungi, protists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Also spread through spores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Gliding motility much like fungi, amoeba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Different cell wall composition (cellulose vs chitin, silicates)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Don’t use hyphae, </a:t>
            </a:r>
            <a:r>
              <a:rPr lang="en" sz="2000"/>
              <a:t>mycelium</a:t>
            </a:r>
            <a:r>
              <a:rPr lang="en" sz="2000"/>
              <a:t>, exoenzymes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Genetically isolated, closest to amoeboid protozoa</a:t>
            </a:r>
            <a:endParaRPr sz="2000"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7200" y="57825"/>
            <a:ext cx="2469000" cy="138882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15"/>
          <p:cNvSpPr txBox="1"/>
          <p:nvPr/>
        </p:nvSpPr>
        <p:spPr>
          <a:xfrm>
            <a:off x="881325" y="4753400"/>
            <a:ext cx="72240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https://www.wired.com/video/watch/mycologist-explains-how-a-slime-mold-can-solve-mazes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Has Been Done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1303800" y="1141275"/>
            <a:ext cx="5304000" cy="3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Traffic and train networks have similar constraints. Central nodes, distribution of resources between nodes, minimizing distance and reinforcing cross-linkages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Wang lab has imaged slime mold, converted and extruded through 3D printer to create network structures 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Images from growing </a:t>
            </a:r>
            <a:r>
              <a:rPr lang="en" sz="1700"/>
              <a:t>slime molds</a:t>
            </a:r>
            <a:r>
              <a:rPr lang="en" sz="1700"/>
              <a:t> on plates can be replaced with models, more </a:t>
            </a:r>
            <a:r>
              <a:rPr lang="en" sz="1700"/>
              <a:t>adjustable &amp; accessible</a:t>
            </a:r>
            <a:r>
              <a:rPr lang="en" sz="1700"/>
              <a:t> </a:t>
            </a:r>
            <a:endParaRPr sz="1700"/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7800" y="251825"/>
            <a:ext cx="2207850" cy="167244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6"/>
          <p:cNvSpPr txBox="1"/>
          <p:nvPr/>
        </p:nvSpPr>
        <p:spPr>
          <a:xfrm>
            <a:off x="476775" y="4738950"/>
            <a:ext cx="81342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2"/>
                </a:solidFill>
                <a:highlight>
                  <a:srgbClr val="EAF3FF"/>
                </a:highlight>
              </a:rPr>
              <a:t>Tero, A.; Takagi, S.; Saigusa, T.; et al. (January 2010). "Rules for biologically inspired adaptive network design"  </a:t>
            </a:r>
            <a:r>
              <a:rPr i="1" lang="en" sz="950">
                <a:solidFill>
                  <a:srgbClr val="202122"/>
                </a:solidFill>
                <a:highlight>
                  <a:srgbClr val="EAF3FF"/>
                </a:highlight>
              </a:rPr>
              <a:t>Science</a:t>
            </a:r>
            <a:r>
              <a:rPr lang="en" sz="950">
                <a:solidFill>
                  <a:srgbClr val="202122"/>
                </a:solidFill>
                <a:highlight>
                  <a:srgbClr val="EAF3FF"/>
                </a:highlight>
              </a:rPr>
              <a:t>. </a:t>
            </a:r>
            <a:r>
              <a:rPr b="1" lang="en" sz="950">
                <a:solidFill>
                  <a:srgbClr val="202122"/>
                </a:solidFill>
                <a:highlight>
                  <a:srgbClr val="EAF3FF"/>
                </a:highlight>
              </a:rPr>
              <a:t>327</a:t>
            </a:r>
            <a:r>
              <a:rPr lang="en" sz="950">
                <a:solidFill>
                  <a:srgbClr val="202122"/>
                </a:solidFill>
                <a:highlight>
                  <a:srgbClr val="EAF3FF"/>
                </a:highlight>
              </a:rPr>
              <a:t> (5964): 439–442.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2" name="Google Shape;30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07800" y="1959375"/>
            <a:ext cx="2207849" cy="1872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16"/>
          <p:cNvPicPr preferRelativeResize="0"/>
          <p:nvPr/>
        </p:nvPicPr>
        <p:blipFill rotWithShape="1">
          <a:blip r:embed="rId5">
            <a:alphaModFix/>
          </a:blip>
          <a:srcRect b="30934" l="19637" r="24415" t="39182"/>
          <a:stretch/>
        </p:blipFill>
        <p:spPr>
          <a:xfrm>
            <a:off x="6631275" y="3831900"/>
            <a:ext cx="2207851" cy="888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7"/>
          <p:cNvSpPr txBox="1"/>
          <p:nvPr>
            <p:ph type="title"/>
          </p:nvPr>
        </p:nvSpPr>
        <p:spPr>
          <a:xfrm>
            <a:off x="1303800" y="598575"/>
            <a:ext cx="70305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309" name="Google Shape;309;p17"/>
          <p:cNvSpPr txBox="1"/>
          <p:nvPr>
            <p:ph idx="1" type="body"/>
          </p:nvPr>
        </p:nvSpPr>
        <p:spPr>
          <a:xfrm>
            <a:off x="1303800" y="1170375"/>
            <a:ext cx="7030500" cy="3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Bio-design using slime mold networks to create load bearing structures. Testing shear deformation of networks through the use of LAMMPs</a:t>
            </a:r>
            <a:endParaRPr sz="12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LAMMPS Uniaxial/Shear on Slime Network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Conversion of Networks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Image Algorithm Networks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Convert networks into dataset to be fed into LAMMPS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Change Node Density 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Large gaps of empty space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More complete connection throughout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Choosing Node Locations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Areas of higher network connections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303800" y="221225"/>
            <a:ext cx="3430500" cy="19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(Physarum)</a:t>
            </a:r>
            <a:endParaRPr/>
          </a:p>
        </p:txBody>
      </p:sp>
      <p:pic>
        <p:nvPicPr>
          <p:cNvPr id="315" name="Google Shape;3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475" y="1447900"/>
            <a:ext cx="3599900" cy="30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050" y="1721525"/>
            <a:ext cx="4985425" cy="226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to Dataset</a:t>
            </a:r>
            <a:endParaRPr/>
          </a:p>
        </p:txBody>
      </p:sp>
      <p:sp>
        <p:nvSpPr>
          <p:cNvPr id="322" name="Google Shape;322;p19"/>
          <p:cNvSpPr txBox="1"/>
          <p:nvPr>
            <p:ph idx="1" type="body"/>
          </p:nvPr>
        </p:nvSpPr>
        <p:spPr>
          <a:xfrm>
            <a:off x="1303800" y="15138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Determine the node positions: Calculate the coordinates of the contours to identify the positions of the atoms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Determine connectivity: Find out which contours (atoms) are connected based on their proximity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Generate LAMMPS atom dataset: Translate the node positions and connectivity information into a LAMMPS-readable format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Uniform Random</a:t>
            </a:r>
            <a:endParaRPr/>
          </a:p>
        </p:txBody>
      </p:sp>
      <p:pic>
        <p:nvPicPr>
          <p:cNvPr id="328" name="Google Shape;3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071700"/>
            <a:ext cx="3185102" cy="164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1" y="2071700"/>
            <a:ext cx="3185102" cy="1644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Methods: Initial Node </a:t>
            </a:r>
            <a:r>
              <a:rPr lang="en"/>
              <a:t>Quantity</a:t>
            </a:r>
            <a:endParaRPr/>
          </a:p>
        </p:txBody>
      </p:sp>
      <p:pic>
        <p:nvPicPr>
          <p:cNvPr id="335" name="Google Shape;3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500" y="3064574"/>
            <a:ext cx="3437180" cy="17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0962" y="3064574"/>
            <a:ext cx="3437180" cy="177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0962" y="1210740"/>
            <a:ext cx="3437198" cy="1774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4513" y="1210750"/>
            <a:ext cx="3437142" cy="177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